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172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55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575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750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27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27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62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427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37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989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96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111E0-5AF4-429B-A0F0-2C590AB2A18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FC5B-6B93-4167-BACC-51A4260FC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36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 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12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dispositivos de proteção capazes de proteger circuitos elétricos, tendo como função básica o desligamento do circuito e como função secundária permitir a operação manual, através da alavanca liga/desliga.</a:t>
            </a:r>
          </a:p>
          <a:p>
            <a:r>
              <a:rPr lang="pt-BR" dirty="0" smtClean="0"/>
              <a:t>Principais características:</a:t>
            </a:r>
          </a:p>
          <a:p>
            <a:pPr marL="0" indent="0">
              <a:buNone/>
            </a:pPr>
            <a:r>
              <a:rPr lang="pt-BR" dirty="0" smtClean="0"/>
              <a:t>1)estabelecer, conduzir e interromper correntes em condições normais de um circuito.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03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Características do 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2) Conduzir por um tempo especificado e interromper em condições anormais as correntes de curto-circuito.</a:t>
            </a:r>
          </a:p>
          <a:p>
            <a:pPr marL="0" indent="0">
              <a:buNone/>
            </a:pPr>
            <a:r>
              <a:rPr lang="pt-BR" dirty="0" smtClean="0"/>
              <a:t>3)Sua operação é repetitiva, ou seja pode ser religados após ter atuado, sem necessidade de troca.</a:t>
            </a:r>
          </a:p>
          <a:p>
            <a:pPr marL="0" indent="0">
              <a:buNone/>
            </a:pPr>
            <a:r>
              <a:rPr lang="pt-BR" dirty="0" smtClean="0"/>
              <a:t>4) A característica tempo x corrente na maioria das vezes podem ser ajustadas.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0679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Classificação de 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 mecanismo é movimentado por uma força extrema(alavanca ou motor), acionando um bloco de contato, ao mesmo tempo em que distende um jogo de molas(molas distendidas). Qualquer comando no disparador retira a trava, liberando o mecanismo, que provocaria a separação brusca dos contatos, por efeito de liberação das molas.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517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Na interrupção da corrente que ocorre durante o período de abertura tem um valor máximo eficaz denominado “</a:t>
            </a:r>
            <a:r>
              <a:rPr lang="pt-BR" b="1" dirty="0" smtClean="0"/>
              <a:t>capacidade de interrupção do disjuntor</a:t>
            </a:r>
            <a:r>
              <a:rPr lang="pt-BR" dirty="0" smtClean="0"/>
              <a:t>”.</a:t>
            </a:r>
          </a:p>
          <a:p>
            <a:r>
              <a:rPr lang="pt-BR" dirty="0" smtClean="0"/>
              <a:t>É utilizado quando:</a:t>
            </a:r>
          </a:p>
          <a:p>
            <a:pPr marL="0" indent="0">
              <a:buNone/>
            </a:pPr>
            <a:r>
              <a:rPr lang="pt-BR" dirty="0" smtClean="0"/>
              <a:t>a)espera-se ocorrência periódica de </a:t>
            </a:r>
            <a:r>
              <a:rPr lang="pt-BR" dirty="0" err="1" smtClean="0"/>
              <a:t>cuto-circuito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 smtClean="0"/>
              <a:t>b)deseja-se o desligamento de todas as fases com o desligamento automático;</a:t>
            </a:r>
          </a:p>
          <a:p>
            <a:pPr marL="0" indent="0">
              <a:buNone/>
            </a:pPr>
            <a:r>
              <a:rPr lang="pt-BR" dirty="0" smtClean="0"/>
              <a:t>c)Se for necessário o </a:t>
            </a:r>
            <a:r>
              <a:rPr lang="pt-BR" dirty="0" err="1" smtClean="0"/>
              <a:t>religamento</a:t>
            </a:r>
            <a:r>
              <a:rPr lang="pt-BR" dirty="0" smtClean="0"/>
              <a:t> imediato após o desligamento, desde que eliminado o defeito.</a:t>
            </a:r>
          </a:p>
          <a:p>
            <a:pPr marL="0" indent="0">
              <a:buNone/>
            </a:pPr>
            <a:r>
              <a:rPr lang="pt-BR" dirty="0" smtClean="0"/>
              <a:t>d)É desejado o comando a distância.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5291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Relés térmicos e temporizadores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que pode ocorrer com um motor elétrico se o seu eixo </a:t>
            </a:r>
            <a:r>
              <a:rPr lang="pt-BR" b="1" dirty="0" smtClean="0"/>
              <a:t>travar por um problema mecânico</a:t>
            </a:r>
            <a:r>
              <a:rPr lang="pt-BR" dirty="0" smtClean="0"/>
              <a:t>?</a:t>
            </a:r>
          </a:p>
          <a:p>
            <a:r>
              <a:rPr lang="pt-BR" dirty="0" smtClean="0"/>
              <a:t>Com certeza vai queimar, pois a corrente elétrica vai aumentar tentando vencer essa barreira e ocorrerá um sobreaquecimento nas bobinas do motor.</a:t>
            </a:r>
          </a:p>
          <a:p>
            <a:r>
              <a:rPr lang="pt-BR" dirty="0" smtClean="0"/>
              <a:t>Basta uma sobrecarga e o motor corre o risco de queimar.</a:t>
            </a:r>
          </a:p>
        </p:txBody>
      </p:sp>
    </p:spTree>
    <p:extLst>
      <p:ext uri="{BB962C8B-B14F-4D97-AF65-F5344CB8AC3E}">
        <p14:creationId xmlns:p14="http://schemas.microsoft.com/office/powerpoint/2010/main" val="124387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Relé Térmico=sobrecarga=</a:t>
            </a:r>
            <a:r>
              <a:rPr lang="pt-BR" dirty="0" err="1" smtClean="0"/>
              <a:t>bimetálico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função dos fusíveis industriais não é proteger o motor contra </a:t>
            </a:r>
            <a:r>
              <a:rPr lang="pt-BR" dirty="0" err="1" smtClean="0"/>
              <a:t>sobre-carga</a:t>
            </a:r>
            <a:r>
              <a:rPr lang="pt-BR" dirty="0" smtClean="0"/>
              <a:t> é apenas contra curto-circuito, logo de nada adianta o fusível nesses casos de sobrecarga no motor.</a:t>
            </a:r>
          </a:p>
          <a:p>
            <a:r>
              <a:rPr lang="pt-BR" dirty="0" smtClean="0"/>
              <a:t>Instala-se o relé térmico nos circuitos de comando dos motores elétricos. Eles serão os protetores dos motores elétricos contra as sobrecargas.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3539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4" y="332656"/>
            <a:ext cx="877856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18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Térmico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relé térmico é uma “replica” do motor, pois é criado com base em um modelo térmico do mesmo.</a:t>
            </a:r>
          </a:p>
          <a:p>
            <a:r>
              <a:rPr lang="pt-BR" dirty="0" smtClean="0"/>
              <a:t>Sua fabricação se dá, a partir da laminação de dois metais de coeficientes de dilatação diferentes unindo-os por meio de um enrolamento por onde passa a corrente que vai para o motor.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4415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32859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Recomenda-se a instalação de um relé térmico para cada fase do motor, pois a instalação em uma ou duas fases, no caso do motor trifásico, pode não ser o bastante para proteger o mesmo.</a:t>
            </a:r>
          </a:p>
          <a:p>
            <a:r>
              <a:rPr lang="pt-BR" dirty="0" smtClean="0"/>
              <a:t>Como o enrolamento do relé térmico é ligado em série com a fase, caso haja aquecimento, o par de placas </a:t>
            </a:r>
            <a:r>
              <a:rPr lang="pt-BR" dirty="0" err="1" smtClean="0"/>
              <a:t>bimetálicas</a:t>
            </a:r>
            <a:r>
              <a:rPr lang="pt-BR" dirty="0" smtClean="0"/>
              <a:t> se deforma, promovendo uma curvatura devido à diferença de dilatação entre os metais, o que leva a libertação do dispositivo de trava contido num invólucro isolante de alta resistência térmica abrindo os contatos do relé e a consequente abertura do circuito do motor.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6875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temperatura ambiente também pode provocar a dilatação das lâminas </a:t>
            </a:r>
            <a:r>
              <a:rPr lang="pt-BR" dirty="0" err="1" smtClean="0"/>
              <a:t>bimetálicas</a:t>
            </a:r>
            <a:r>
              <a:rPr lang="pt-BR" dirty="0" smtClean="0"/>
              <a:t>, caso seja superior ao limite de ajuste, situação passível de ocorrer em quadros de distribuição por exemplo.</a:t>
            </a:r>
          </a:p>
          <a:p>
            <a:r>
              <a:rPr lang="pt-BR" dirty="0" smtClean="0"/>
              <a:t>Para evitar tal fato, altera-se a conformação das lâminas ou utiliza-se uma lâmina </a:t>
            </a:r>
            <a:r>
              <a:rPr lang="pt-BR" dirty="0" err="1" smtClean="0"/>
              <a:t>bimetálica</a:t>
            </a:r>
            <a:r>
              <a:rPr lang="pt-BR" dirty="0" smtClean="0"/>
              <a:t> auxiliar influenciada apenas pela temperatura ambiente.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113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Mesmo instalado no circuito de força, o relé térmico de sobrecarga só atua no circuito de comando, e este </a:t>
            </a:r>
            <a:r>
              <a:rPr lang="pt-BR" dirty="0" err="1" smtClean="0"/>
              <a:t>desenergiza</a:t>
            </a:r>
            <a:r>
              <a:rPr lang="pt-BR" dirty="0" smtClean="0"/>
              <a:t> o circuito de força.</a:t>
            </a:r>
          </a:p>
          <a:p>
            <a:r>
              <a:rPr lang="pt-BR" dirty="0" smtClean="0"/>
              <a:t>Instalar o relé sem utilizar os contatos auxiliares não protegerá o motor.</a:t>
            </a:r>
          </a:p>
          <a:p>
            <a:r>
              <a:rPr lang="pt-BR" dirty="0" smtClean="0"/>
              <a:t>Pode ser rearmado por motivo de </a:t>
            </a:r>
            <a:r>
              <a:rPr lang="pt-BR" dirty="0" err="1" smtClean="0"/>
              <a:t>sobrecorrente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144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Vantagens dos relés térmicos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Proteção do circuito contra correntes acima dos valores predeterminados.</a:t>
            </a:r>
          </a:p>
          <a:p>
            <a:r>
              <a:rPr lang="pt-BR" dirty="0" smtClean="0"/>
              <a:t>Não desarma com corrente de pico na partida de motores;</a:t>
            </a:r>
          </a:p>
          <a:p>
            <a:r>
              <a:rPr lang="pt-BR" dirty="0" smtClean="0"/>
              <a:t>Sinaliza o desarme;</a:t>
            </a:r>
          </a:p>
          <a:p>
            <a:r>
              <a:rPr lang="pt-BR" dirty="0" smtClean="0"/>
              <a:t>Permite a utilização de contatos NA e NF para sinalização e comando.</a:t>
            </a:r>
          </a:p>
          <a:p>
            <a:r>
              <a:rPr lang="pt-BR" dirty="0" err="1" smtClean="0"/>
              <a:t>Bimetálico</a:t>
            </a:r>
            <a:r>
              <a:rPr lang="pt-BR" dirty="0" smtClean="0"/>
              <a:t> normalmente de ferro e </a:t>
            </a:r>
            <a:r>
              <a:rPr lang="pt-BR" dirty="0" err="1" smtClean="0"/>
              <a:t>níquel.Esses</a:t>
            </a:r>
            <a:r>
              <a:rPr lang="pt-BR" dirty="0" smtClean="0"/>
              <a:t> metais têm coeficiente de dilatação diferentes, formando um termopar.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9297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sobrecarga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Como os dois metais estão unidos formando um só conjunto, a lâmina vai encurvar para o lado do metal de coeficiente menor, causando um movimento desse </a:t>
            </a:r>
            <a:r>
              <a:rPr lang="pt-BR" dirty="0" err="1" smtClean="0"/>
              <a:t>bimetálico</a:t>
            </a:r>
            <a:r>
              <a:rPr lang="pt-BR" dirty="0" smtClean="0"/>
              <a:t>.</a:t>
            </a:r>
          </a:p>
          <a:p>
            <a:r>
              <a:rPr lang="pt-BR" dirty="0" smtClean="0"/>
              <a:t>A corrente que causa a dilatação é a corrente do motor elétrico que circula por um condutor ao redor desse </a:t>
            </a:r>
            <a:r>
              <a:rPr lang="pt-BR" dirty="0" err="1" smtClean="0"/>
              <a:t>bimetálico</a:t>
            </a:r>
            <a:r>
              <a:rPr lang="pt-BR" dirty="0" smtClean="0"/>
              <a:t>.</a:t>
            </a:r>
          </a:p>
          <a:p>
            <a:r>
              <a:rPr lang="pt-BR" dirty="0" smtClean="0"/>
              <a:t>Esse contato é utilizado no comando elétrico para cortar a alimentação do </a:t>
            </a:r>
            <a:r>
              <a:rPr lang="pt-BR" dirty="0" err="1" smtClean="0"/>
              <a:t>contator</a:t>
            </a:r>
            <a:r>
              <a:rPr lang="pt-BR" dirty="0" smtClean="0"/>
              <a:t> responsável pelo funcionamento do motor elétrico.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8642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acoplado a </a:t>
            </a:r>
            <a:r>
              <a:rPr lang="pt-BR" dirty="0" err="1" smtClean="0"/>
              <a:t>contatores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relés são acoplados aos </a:t>
            </a:r>
            <a:r>
              <a:rPr lang="pt-BR" dirty="0" err="1" smtClean="0"/>
              <a:t>contatores</a:t>
            </a:r>
            <a:r>
              <a:rPr lang="pt-BR" dirty="0" smtClean="0"/>
              <a:t> e devem ser especificado utilizando-se um catálogo do fabricante. A sua especificação é feita conforme o modelo do </a:t>
            </a:r>
            <a:r>
              <a:rPr lang="pt-BR" dirty="0" err="1" smtClean="0"/>
              <a:t>contator</a:t>
            </a:r>
            <a:r>
              <a:rPr lang="pt-BR" dirty="0" smtClean="0"/>
              <a:t> e a faixa de corrente que esse relé deve proteger.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3136"/>
            <a:ext cx="20764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445" y="4391640"/>
            <a:ext cx="14097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397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95344" cy="270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501008"/>
            <a:ext cx="5112568" cy="320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1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Relé acoplado a </a:t>
            </a:r>
            <a:r>
              <a:rPr lang="pt-BR" dirty="0" err="1" smtClean="0"/>
              <a:t>contatores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Relés acoplados aos </a:t>
            </a:r>
            <a:r>
              <a:rPr lang="pt-BR" dirty="0" err="1" smtClean="0"/>
              <a:t>contatores</a:t>
            </a:r>
            <a:r>
              <a:rPr lang="pt-BR" dirty="0" smtClean="0"/>
              <a:t> e devem ser especificados utilizando-se um catálogo do fabricante. Normalmente o relé térmico é equipado com um conjunto de contatos com 1NA+1NF, botão de rearme manual para travamento automático(azul), botão de teste-desliga(vermelho), indicador visual de disparo por sobre carga(verde).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2705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Antes de rearmar , descobrir qual foi o motivo causador do seu desarme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4" y="1628800"/>
            <a:ext cx="2447275" cy="412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88840"/>
            <a:ext cx="5779043" cy="3201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969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39719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6" y="332656"/>
            <a:ext cx="8908304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84" y="3068960"/>
            <a:ext cx="434030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411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3788567" cy="359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677294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635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Dimensionamento do relé térmico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relé térmico deve ser dimensionado pela corrente nominal do motor que está protegendo. Para um In= 13,8A-&gt;corrente nominal do motor de 5CV</a:t>
            </a:r>
          </a:p>
          <a:p>
            <a:r>
              <a:rPr lang="pt-BR" dirty="0" smtClean="0"/>
              <a:t>Utilizando a tabela de relés térmicos WEG temos: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5592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192466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06" y="3356992"/>
            <a:ext cx="4179023" cy="337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498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9044"/>
            <a:ext cx="5544615" cy="633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8258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904</Words>
  <Application>Microsoft Office PowerPoint</Application>
  <PresentationFormat>Apresentação na tela (4:3)</PresentationFormat>
  <Paragraphs>71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do Office</vt:lpstr>
      <vt:lpstr>A.E. 7</vt:lpstr>
      <vt:lpstr>Disjuntor</vt:lpstr>
      <vt:lpstr>Características do disjuntor</vt:lpstr>
      <vt:lpstr>Classificação de disjuntores</vt:lpstr>
      <vt:lpstr>Disjuntor</vt:lpstr>
      <vt:lpstr>Relés térmicos e temporizadores</vt:lpstr>
      <vt:lpstr>Relé Térmico=sobrecarga=bimetálico</vt:lpstr>
      <vt:lpstr>     </vt:lpstr>
      <vt:lpstr>Relé Térmico</vt:lpstr>
      <vt:lpstr>Relé sobrecarga</vt:lpstr>
      <vt:lpstr>Relé de sobrecarga</vt:lpstr>
      <vt:lpstr>Relé de sobrecarga</vt:lpstr>
      <vt:lpstr>Vantagens dos relés térmicos</vt:lpstr>
      <vt:lpstr>Relé de sobrecarga</vt:lpstr>
      <vt:lpstr>Relé acoplado a contatores</vt:lpstr>
      <vt:lpstr>    </vt:lpstr>
      <vt:lpstr>Relé acoplado a contatores</vt:lpstr>
      <vt:lpstr>Antes de rearmar , descobrir qual foi o motivo causador do seu desarme</vt:lpstr>
      <vt:lpstr>  </vt:lpstr>
      <vt:lpstr>    </vt:lpstr>
      <vt:lpstr>Dimensionamento do relé térmico</vt:lpstr>
      <vt:lpstr>    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A.E. 7</dc:title>
  <dc:creator>AECIO</dc:creator>
  <cp:lastModifiedBy>AECIO</cp:lastModifiedBy>
  <cp:revision>29</cp:revision>
  <dcterms:created xsi:type="dcterms:W3CDTF">2020-06-15T13:21:03Z</dcterms:created>
  <dcterms:modified xsi:type="dcterms:W3CDTF">2020-07-01T04:10:16Z</dcterms:modified>
</cp:coreProperties>
</file>